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57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B7D-A62B-4D31-B8D5-07A308B4B62F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B895-1DC8-44D3-BB50-9AB7135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B7D-A62B-4D31-B8D5-07A308B4B62F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B895-1DC8-44D3-BB50-9AB7135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B7D-A62B-4D31-B8D5-07A308B4B62F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B895-1DC8-44D3-BB50-9AB7135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B7D-A62B-4D31-B8D5-07A308B4B62F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B895-1DC8-44D3-BB50-9AB7135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B7D-A62B-4D31-B8D5-07A308B4B62F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B895-1DC8-44D3-BB50-9AB7135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B7D-A62B-4D31-B8D5-07A308B4B62F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B895-1DC8-44D3-BB50-9AB7135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B7D-A62B-4D31-B8D5-07A308B4B62F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B895-1DC8-44D3-BB50-9AB7135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B7D-A62B-4D31-B8D5-07A308B4B62F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B895-1DC8-44D3-BB50-9AB7135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B7D-A62B-4D31-B8D5-07A308B4B62F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B895-1DC8-44D3-BB50-9AB7135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B7D-A62B-4D31-B8D5-07A308B4B62F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B895-1DC8-44D3-BB50-9AB7135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FEB7D-A62B-4D31-B8D5-07A308B4B62F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0B895-1DC8-44D3-BB50-9AB71351B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FEB7D-A62B-4D31-B8D5-07A308B4B62F}" type="datetimeFigureOut">
              <a:rPr lang="en-US" smtClean="0"/>
              <a:t>7/27/2010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0B895-1DC8-44D3-BB50-9AB71351B8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0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3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1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4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5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7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ide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2010-07-27T13:00:13Z</dcterms:created>
  <dcterms:modified xsi:type="dcterms:W3CDTF">2010-07-27T13:02:18Z</dcterms:modified>
</cp:coreProperties>
</file>