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257" r:id="rId4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27F8-7D5D-434B-A87A-B889CB1895A2}" type="datetimeFigureOut">
              <a:rPr lang="en-US" smtClean="0"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274F-BA7E-4C11-BE4D-777943431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2010-08-27T12:18:03Z</dcterms:created>
  <dcterms:modified xsi:type="dcterms:W3CDTF">2010-08-27T12:19:40Z</dcterms:modified>
</cp:coreProperties>
</file>