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257" r:id="rId5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44CB-693F-4CFC-80AC-BC625B9BF7BD}" type="datetimeFigureOut">
              <a:rPr lang="en-US" smtClean="0"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2667-047B-403E-B841-CB244C24DF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2010-07-23T13:43:24Z</dcterms:created>
  <dcterms:modified xsi:type="dcterms:W3CDTF">2010-07-23T13:45:15Z</dcterms:modified>
</cp:coreProperties>
</file>