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57" r:id="rId3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0818-34CE-4090-9B04-79507FD51646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575-F193-4BDB-8F88-F7B902005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0818-34CE-4090-9B04-79507FD51646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575-F193-4BDB-8F88-F7B902005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0818-34CE-4090-9B04-79507FD51646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575-F193-4BDB-8F88-F7B902005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0818-34CE-4090-9B04-79507FD51646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575-F193-4BDB-8F88-F7B902005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0818-34CE-4090-9B04-79507FD51646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575-F193-4BDB-8F88-F7B902005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0818-34CE-4090-9B04-79507FD51646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575-F193-4BDB-8F88-F7B902005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0818-34CE-4090-9B04-79507FD51646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575-F193-4BDB-8F88-F7B902005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0818-34CE-4090-9B04-79507FD51646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575-F193-4BDB-8F88-F7B902005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0818-34CE-4090-9B04-79507FD51646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575-F193-4BDB-8F88-F7B902005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0818-34CE-4090-9B04-79507FD51646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575-F193-4BDB-8F88-F7B902005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0818-34CE-4090-9B04-79507FD51646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575-F193-4BDB-8F88-F7B902005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0818-34CE-4090-9B04-79507FD51646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70575-F193-4BDB-8F88-F7B9020054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</cp:revision>
  <dcterms:created xsi:type="dcterms:W3CDTF">2010-10-01T11:40:21Z</dcterms:created>
  <dcterms:modified xsi:type="dcterms:W3CDTF">2010-10-01T11:42:12Z</dcterms:modified>
</cp:coreProperties>
</file>