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57" r:id="rId3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2860-BBCA-4E2A-8D50-E4460BBD6A30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5E99-55A9-4D59-B952-1896868884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2010-08-24T00:40:15Z</dcterms:created>
  <dcterms:modified xsi:type="dcterms:W3CDTF">2010-08-24T00:42:41Z</dcterms:modified>
</cp:coreProperties>
</file>