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57" r:id="rId2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AB7BA-BCD9-469B-9AED-4EEA5C5C121B}" type="datetimeFigureOut">
              <a:rPr lang="en-US" smtClean="0"/>
              <a:t>8/20/2010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1025-4688-458E-840E-C291B36A56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2010-08-21T02:33:03Z</dcterms:created>
  <dcterms:modified xsi:type="dcterms:W3CDTF">2010-08-21T02:34:50Z</dcterms:modified>
</cp:coreProperties>
</file>