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529D-D01F-4BD4-BC5E-289F55284815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0248-9DE9-4CB7-8FE9-0283E9E17B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Henderson County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Master Gardeners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Spring Conference 2009, with Elvin McDonald Editor at large of “</a:t>
            </a:r>
            <a:r>
              <a:rPr lang="en-US" u="sng" dirty="0" smtClean="0">
                <a:solidFill>
                  <a:schemeClr val="tx1"/>
                </a:solidFill>
              </a:rPr>
              <a:t>Better Homes &amp; Gardens</a:t>
            </a:r>
            <a:r>
              <a:rPr lang="en-US" dirty="0" smtClean="0">
                <a:solidFill>
                  <a:schemeClr val="tx1"/>
                </a:solidFill>
              </a:rPr>
              <a:t>", author of new book “</a:t>
            </a:r>
            <a:r>
              <a:rPr lang="en-US" u="sng" dirty="0" smtClean="0">
                <a:solidFill>
                  <a:schemeClr val="tx1"/>
                </a:solidFill>
              </a:rPr>
              <a:t>Texas Public Gardens</a:t>
            </a:r>
            <a:r>
              <a:rPr lang="en-US" dirty="0" smtClean="0">
                <a:solidFill>
                  <a:schemeClr val="tx1"/>
                </a:solidFill>
              </a:rPr>
              <a:t>",  called Dean of Garden Writers.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April 16, 2009, at the Texas Freshwater Fisheries, was well attended, and the first event the HCMG had ever had at the Hart-Morris Convention Center.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j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k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p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q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8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4-16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Henderson County  Master Gardeners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Henderson County  Master Gardeners</dc:title>
  <dc:creator> </dc:creator>
  <cp:lastModifiedBy> </cp:lastModifiedBy>
  <cp:revision>1</cp:revision>
  <dcterms:created xsi:type="dcterms:W3CDTF">2010-06-07T16:11:05Z</dcterms:created>
  <dcterms:modified xsi:type="dcterms:W3CDTF">2010-06-07T16:20:31Z</dcterms:modified>
</cp:coreProperties>
</file>