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slideshow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59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2" r:id="rId16"/>
    <p:sldId id="273" r:id="rId17"/>
    <p:sldId id="274" r:id="rId18"/>
    <p:sldId id="275" r:id="rId19"/>
    <p:sldId id="257" r:id="rId20"/>
  </p:sldIdLst>
  <p:sldSz cx="9144000" cy="6858000" type="screen4x3"/>
  <p:notesSz cx="6858000" cy="9144000"/>
  <p:photoAlbum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4660"/>
  </p:normalViewPr>
  <p:slideViewPr>
    <p:cSldViewPr>
      <p:cViewPr varScale="1">
        <p:scale>
          <a:sx n="67" d="100"/>
          <a:sy n="67" d="100"/>
        </p:scale>
        <p:origin x="-61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F086EE-6273-4CC5-B120-9B544000F5B6}" type="datetimeFigureOut">
              <a:rPr lang="en-US" smtClean="0"/>
              <a:t>8/24/2010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D0FD53-F3B7-4432-AF18-55C529C639A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F086EE-6273-4CC5-B120-9B544000F5B6}" type="datetimeFigureOut">
              <a:rPr lang="en-US" smtClean="0"/>
              <a:t>8/24/2010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D0FD53-F3B7-4432-AF18-55C529C639A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F086EE-6273-4CC5-B120-9B544000F5B6}" type="datetimeFigureOut">
              <a:rPr lang="en-US" smtClean="0"/>
              <a:t>8/24/2010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D0FD53-F3B7-4432-AF18-55C529C639A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F086EE-6273-4CC5-B120-9B544000F5B6}" type="datetimeFigureOut">
              <a:rPr lang="en-US" smtClean="0"/>
              <a:t>8/24/2010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D0FD53-F3B7-4432-AF18-55C529C639A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F086EE-6273-4CC5-B120-9B544000F5B6}" type="datetimeFigureOut">
              <a:rPr lang="en-US" smtClean="0"/>
              <a:t>8/24/2010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D0FD53-F3B7-4432-AF18-55C529C639A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F086EE-6273-4CC5-B120-9B544000F5B6}" type="datetimeFigureOut">
              <a:rPr lang="en-US" smtClean="0"/>
              <a:t>8/24/2010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D0FD53-F3B7-4432-AF18-55C529C639A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F086EE-6273-4CC5-B120-9B544000F5B6}" type="datetimeFigureOut">
              <a:rPr lang="en-US" smtClean="0"/>
              <a:t>8/24/2010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D0FD53-F3B7-4432-AF18-55C529C639A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F086EE-6273-4CC5-B120-9B544000F5B6}" type="datetimeFigureOut">
              <a:rPr lang="en-US" smtClean="0"/>
              <a:t>8/24/2010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D0FD53-F3B7-4432-AF18-55C529C639A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F086EE-6273-4CC5-B120-9B544000F5B6}" type="datetimeFigureOut">
              <a:rPr lang="en-US" smtClean="0"/>
              <a:t>8/24/2010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D0FD53-F3B7-4432-AF18-55C529C639A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F086EE-6273-4CC5-B120-9B544000F5B6}" type="datetimeFigureOut">
              <a:rPr lang="en-US" smtClean="0"/>
              <a:t>8/24/2010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D0FD53-F3B7-4432-AF18-55C529C639A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F086EE-6273-4CC5-B120-9B544000F5B6}" type="datetimeFigureOut">
              <a:rPr lang="en-US" smtClean="0"/>
              <a:t>8/24/2010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D0FD53-F3B7-4432-AF18-55C529C639A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F086EE-6273-4CC5-B120-9B544000F5B6}" type="datetimeFigureOut">
              <a:rPr lang="en-US" smtClean="0"/>
              <a:t>8/24/2010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D0FD53-F3B7-4432-AF18-55C529C639A1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0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1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2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3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4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5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6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7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8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9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2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3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4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5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6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7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8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9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Office PowerPoint</Application>
  <PresentationFormat>On-screen Show (4:3)</PresentationFormat>
  <Paragraphs>0</Paragraphs>
  <Slides>19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</vt:vector>
  </TitlesOfParts>
  <Company> 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 </dc:creator>
  <cp:lastModifiedBy> </cp:lastModifiedBy>
  <cp:revision>1</cp:revision>
  <dcterms:created xsi:type="dcterms:W3CDTF">2010-08-24T13:39:17Z</dcterms:created>
  <dcterms:modified xsi:type="dcterms:W3CDTF">2010-08-24T13:41:13Z</dcterms:modified>
</cp:coreProperties>
</file>