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7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B50E-1F68-4873-BC9E-70F901280430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A3CB-A56B-4EAF-8A03-352B941882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058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Henderson County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Master Gardeners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487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Henderson County Master Gardeners held the October 21, 2009 meeting at Chamblee's Nursery in Tyler.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Mark Chamblee explained how roses used to be grown and the way they were grown now.  The new method saves time, money and produces much better own root roses.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j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k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k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q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h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c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10-21d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Henderson County  Master Gardeners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Henderson County  Master Gardeners</dc:title>
  <dc:creator> </dc:creator>
  <cp:lastModifiedBy> </cp:lastModifiedBy>
  <cp:revision>1</cp:revision>
  <dcterms:created xsi:type="dcterms:W3CDTF">2010-06-07T13:48:23Z</dcterms:created>
  <dcterms:modified xsi:type="dcterms:W3CDTF">2010-06-07T13:55:53Z</dcterms:modified>
</cp:coreProperties>
</file>