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57" r:id="rId3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2BD6-06DD-41F9-A66C-A6981835489D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66E9-1AE6-47F3-99B0-C0A12BB8E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2BD6-06DD-41F9-A66C-A6981835489D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66E9-1AE6-47F3-99B0-C0A12BB8E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2BD6-06DD-41F9-A66C-A6981835489D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66E9-1AE6-47F3-99B0-C0A12BB8E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2BD6-06DD-41F9-A66C-A6981835489D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66E9-1AE6-47F3-99B0-C0A12BB8E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2BD6-06DD-41F9-A66C-A6981835489D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66E9-1AE6-47F3-99B0-C0A12BB8E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2BD6-06DD-41F9-A66C-A6981835489D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66E9-1AE6-47F3-99B0-C0A12BB8E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2BD6-06DD-41F9-A66C-A6981835489D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66E9-1AE6-47F3-99B0-C0A12BB8E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2BD6-06DD-41F9-A66C-A6981835489D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66E9-1AE6-47F3-99B0-C0A12BB8E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2BD6-06DD-41F9-A66C-A6981835489D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66E9-1AE6-47F3-99B0-C0A12BB8E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2BD6-06DD-41F9-A66C-A6981835489D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66E9-1AE6-47F3-99B0-C0A12BB8E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2BD6-06DD-41F9-A66C-A6981835489D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66E9-1AE6-47F3-99B0-C0A12BB8E6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2BD6-06DD-41F9-A66C-A6981835489D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F66E9-1AE6-47F3-99B0-C0A12BB8E6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2010-08-23T15:33:24Z</dcterms:created>
  <dcterms:modified xsi:type="dcterms:W3CDTF">2010-08-23T15:56:45Z</dcterms:modified>
</cp:coreProperties>
</file>