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D164-C05A-4EEA-B232-773CED55472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F6E2B-0350-48B3-8232-323C380A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Christmas Party &amp; Awards Dinner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Henderson County</a:t>
            </a:r>
          </a:p>
          <a:p>
            <a:r>
              <a:rPr lang="en-US" sz="4000" b="1" dirty="0" smtClean="0">
                <a:solidFill>
                  <a:srgbClr val="00B050"/>
                </a:solidFill>
              </a:rPr>
              <a:t>Master Gardeners 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038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00B050"/>
              </a:solidFill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December 10, 2009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j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p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2-10d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On-screen Show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Christmas Party &amp; Awards Dinner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 &amp; Awards Dinner</dc:title>
  <dc:creator> </dc:creator>
  <cp:lastModifiedBy> </cp:lastModifiedBy>
  <cp:revision>3</cp:revision>
  <dcterms:created xsi:type="dcterms:W3CDTF">2010-06-06T01:24:19Z</dcterms:created>
  <dcterms:modified xsi:type="dcterms:W3CDTF">2010-06-07T11:39:11Z</dcterms:modified>
</cp:coreProperties>
</file>