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7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037C-7411-4037-BEBF-D2A4548E88A8}" type="datetimeFigureOut">
              <a:rPr lang="en-US" smtClean="0"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454-6F88-40F6-9A2A-70E332AF38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2010-07-29T11:49:07Z</dcterms:created>
  <dcterms:modified xsi:type="dcterms:W3CDTF">2010-07-29T11:51:17Z</dcterms:modified>
</cp:coreProperties>
</file>