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257" r:id="rId8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C7A0-7A3D-4B3D-9131-0FE9B4CFE843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8BF8-E415-4AFB-BA4D-AD2E6EB07F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2010-06-30T20:17:41Z</dcterms:created>
  <dcterms:modified xsi:type="dcterms:W3CDTF">2010-06-30T20:20:10Z</dcterms:modified>
</cp:coreProperties>
</file>