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57" r:id="rId4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A6A7-A6DF-4EB3-AD08-66E627A687A3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C2A-74CF-423D-82E1-51DB8AAB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A6A7-A6DF-4EB3-AD08-66E627A687A3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C2A-74CF-423D-82E1-51DB8AAB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A6A7-A6DF-4EB3-AD08-66E627A687A3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C2A-74CF-423D-82E1-51DB8AAB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A6A7-A6DF-4EB3-AD08-66E627A687A3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C2A-74CF-423D-82E1-51DB8AAB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A6A7-A6DF-4EB3-AD08-66E627A687A3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C2A-74CF-423D-82E1-51DB8AAB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A6A7-A6DF-4EB3-AD08-66E627A687A3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C2A-74CF-423D-82E1-51DB8AAB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A6A7-A6DF-4EB3-AD08-66E627A687A3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C2A-74CF-423D-82E1-51DB8AAB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A6A7-A6DF-4EB3-AD08-66E627A687A3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C2A-74CF-423D-82E1-51DB8AAB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A6A7-A6DF-4EB3-AD08-66E627A687A3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C2A-74CF-423D-82E1-51DB8AAB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A6A7-A6DF-4EB3-AD08-66E627A687A3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C2A-74CF-423D-82E1-51DB8AAB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A6A7-A6DF-4EB3-AD08-66E627A687A3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C2A-74CF-423D-82E1-51DB8AAB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1A6A7-A6DF-4EB3-AD08-66E627A687A3}" type="datetimeFigureOut">
              <a:rPr lang="en-US" smtClean="0"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92C2A-74CF-423D-82E1-51DB8AAB2F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2010-09-05T00:46:04Z</dcterms:created>
  <dcterms:modified xsi:type="dcterms:W3CDTF">2010-09-05T00:47:55Z</dcterms:modified>
</cp:coreProperties>
</file>